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8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12210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562108" y="636001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924895" y="585096"/>
            <a:ext cx="113352" cy="62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12210" y="1221873"/>
            <a:ext cx="126037" cy="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26986" y="97253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32465" y="651560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62727" y="649163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ord 25">
            <a:extLst>
              <a:ext uri="{FF2B5EF4-FFF2-40B4-BE49-F238E27FC236}">
                <a16:creationId xmlns:a16="http://schemas.microsoft.com/office/drawing/2014/main" id="{FB76CC5F-8FCF-8743-99B0-983DDFA938F2}"/>
              </a:ext>
            </a:extLst>
          </p:cNvPr>
          <p:cNvSpPr/>
          <p:nvPr/>
        </p:nvSpPr>
        <p:spPr>
          <a:xfrm>
            <a:off x="1949161" y="89917"/>
            <a:ext cx="1665578" cy="1640551"/>
          </a:xfrm>
          <a:prstGeom prst="chord">
            <a:avLst>
              <a:gd name="adj1" fmla="val 20631210"/>
              <a:gd name="adj2" fmla="val 11781966"/>
            </a:avLst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189C0F3-B050-164C-897D-A02C7DB26D0E}"/>
              </a:ext>
            </a:extLst>
          </p:cNvPr>
          <p:cNvSpPr/>
          <p:nvPr/>
        </p:nvSpPr>
        <p:spPr>
          <a:xfrm>
            <a:off x="3820952" y="97116"/>
            <a:ext cx="1665578" cy="1640551"/>
          </a:xfrm>
          <a:prstGeom prst="chord">
            <a:avLst>
              <a:gd name="adj1" fmla="val 6117318"/>
              <a:gd name="adj2" fmla="val 17577581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954D28-7A80-C94E-B4D6-C6A70A8E32A4}"/>
              </a:ext>
            </a:extLst>
          </p:cNvPr>
          <p:cNvCxnSpPr>
            <a:cxnSpLocks/>
          </p:cNvCxnSpPr>
          <p:nvPr/>
        </p:nvCxnSpPr>
        <p:spPr>
          <a:xfrm flipH="1" flipV="1">
            <a:off x="2763507" y="671680"/>
            <a:ext cx="9481" cy="1085683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A8A019-50CA-5C46-B451-FBCFA3D97CE7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3887411" y="662705"/>
            <a:ext cx="841668" cy="27767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361E38-61F3-B340-BAC9-7424C9DEAD51}"/>
              </a:ext>
            </a:extLst>
          </p:cNvPr>
          <p:cNvSpPr txBox="1"/>
          <p:nvPr/>
        </p:nvSpPr>
        <p:spPr>
          <a:xfrm>
            <a:off x="-61302" y="354894"/>
            <a:ext cx="11854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293DDB-6598-684F-8C0D-46C76A5AD4CB}"/>
              </a:ext>
            </a:extLst>
          </p:cNvPr>
          <p:cNvCxnSpPr>
            <a:cxnSpLocks/>
          </p:cNvCxnSpPr>
          <p:nvPr/>
        </p:nvCxnSpPr>
        <p:spPr>
          <a:xfrm>
            <a:off x="686968" y="585096"/>
            <a:ext cx="177571" cy="50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DE42B5-5554-0147-BF46-DDA05EEDC665}"/>
              </a:ext>
            </a:extLst>
          </p:cNvPr>
          <p:cNvCxnSpPr>
            <a:cxnSpLocks/>
          </p:cNvCxnSpPr>
          <p:nvPr/>
        </p:nvCxnSpPr>
        <p:spPr>
          <a:xfrm>
            <a:off x="691060" y="587897"/>
            <a:ext cx="160720" cy="775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187F3E-CB48-BB43-AACA-D835C87E8223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5114E4-494C-9A44-AA59-8BEBE3BE1092}"/>
              </a:ext>
            </a:extLst>
          </p:cNvPr>
          <p:cNvSpPr txBox="1"/>
          <p:nvPr/>
        </p:nvSpPr>
        <p:spPr>
          <a:xfrm rot="1171789">
            <a:off x="3795010" y="1013318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/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71FE7F-54D0-104F-8859-54A8E603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949" y="893563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/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AF5353-1AFF-2341-B54E-80026D4C0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738" y="58789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4886964-DA16-F84B-AFF2-1026F380AAE7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3CAD5E-B07D-D849-A54A-D52BC8574122}"/>
              </a:ext>
            </a:extLst>
          </p:cNvPr>
          <p:cNvSpPr txBox="1"/>
          <p:nvPr/>
        </p:nvSpPr>
        <p:spPr>
          <a:xfrm>
            <a:off x="1874243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C1000-EE06-2043-A0D2-81A4E12376B1}"/>
              </a:ext>
            </a:extLst>
          </p:cNvPr>
          <p:cNvSpPr txBox="1"/>
          <p:nvPr/>
        </p:nvSpPr>
        <p:spPr>
          <a:xfrm>
            <a:off x="3714582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D4FC4A-AF10-5444-AF7C-5D0919A3ECD5}"/>
              </a:ext>
            </a:extLst>
          </p:cNvPr>
          <p:cNvSpPr txBox="1"/>
          <p:nvPr/>
        </p:nvSpPr>
        <p:spPr>
          <a:xfrm>
            <a:off x="5581326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C51F4-41B6-F14B-9042-A05932ECB548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</TotalTime>
  <Words>26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Becker, Aaron T</cp:lastModifiedBy>
  <cp:revision>17</cp:revision>
  <cp:lastPrinted>2018-05-20T22:49:16Z</cp:lastPrinted>
  <dcterms:created xsi:type="dcterms:W3CDTF">2018-04-04T20:00:44Z</dcterms:created>
  <dcterms:modified xsi:type="dcterms:W3CDTF">2018-10-06T22:37:16Z</dcterms:modified>
</cp:coreProperties>
</file>